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5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07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2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3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4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6840" cy="68648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5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5800" y="0"/>
            <a:ext cx="1252080" cy="3178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2960" cy="31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2640" cy="3531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6840" cy="68648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5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96960" y="0"/>
            <a:ext cx="1240920" cy="3178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2960" cy="31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2640" cy="3531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6840" cy="68648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5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5800" y="0"/>
            <a:ext cx="1252080" cy="3178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2960" cy="31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2640" cy="35316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9" name="Connecteur droit 7"/>
          <p:cNvCxnSpPr/>
          <p:nvPr/>
        </p:nvCxnSpPr>
        <p:spPr>
          <a:xfrm flipV="1">
            <a:off x="0" y="0"/>
            <a:ext cx="6840" cy="68648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30" name="ZoneTexte 8"/>
          <p:cNvSpPr/>
          <p:nvPr/>
        </p:nvSpPr>
        <p:spPr>
          <a:xfrm>
            <a:off x="39240" y="346320"/>
            <a:ext cx="8475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9"/>
          <p:cNvSpPr/>
          <p:nvPr/>
        </p:nvSpPr>
        <p:spPr>
          <a:xfrm>
            <a:off x="7885800" y="0"/>
            <a:ext cx="1252080" cy="3178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2" name="Rectangle 10"/>
          <p:cNvSpPr/>
          <p:nvPr/>
        </p:nvSpPr>
        <p:spPr>
          <a:xfrm>
            <a:off x="39240" y="0"/>
            <a:ext cx="7842960" cy="31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3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2640" cy="353160"/>
          </a:xfrm>
          <a:prstGeom prst="rect">
            <a:avLst/>
          </a:prstGeom>
          <a:ln w="0">
            <a:noFill/>
          </a:ln>
        </p:spPr>
      </p:pic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2" name="Connecteur droit 7"/>
          <p:cNvCxnSpPr/>
          <p:nvPr/>
        </p:nvCxnSpPr>
        <p:spPr>
          <a:xfrm flipV="1">
            <a:off x="0" y="0"/>
            <a:ext cx="6840" cy="68648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73" name="ZoneTexte 8"/>
          <p:cNvSpPr/>
          <p:nvPr/>
        </p:nvSpPr>
        <p:spPr>
          <a:xfrm>
            <a:off x="39240" y="346320"/>
            <a:ext cx="8475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4" name="Rectangle 9"/>
          <p:cNvSpPr/>
          <p:nvPr/>
        </p:nvSpPr>
        <p:spPr>
          <a:xfrm>
            <a:off x="7885800" y="0"/>
            <a:ext cx="1252080" cy="3178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5" name="Rectangle 10"/>
          <p:cNvSpPr/>
          <p:nvPr/>
        </p:nvSpPr>
        <p:spPr>
          <a:xfrm>
            <a:off x="39240" y="0"/>
            <a:ext cx="7842960" cy="31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7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2640" cy="353160"/>
          </a:xfrm>
          <a:prstGeom prst="rect">
            <a:avLst/>
          </a:prstGeom>
          <a:ln w="0">
            <a:noFill/>
          </a:ln>
        </p:spPr>
      </p:pic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0040" cy="534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7" name="Rectangle 4"/>
          <p:cNvSpPr/>
          <p:nvPr/>
        </p:nvSpPr>
        <p:spPr>
          <a:xfrm>
            <a:off x="0" y="367920"/>
            <a:ext cx="9137160" cy="6521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8" name="ZoneTexte 5"/>
          <p:cNvSpPr/>
          <p:nvPr/>
        </p:nvSpPr>
        <p:spPr>
          <a:xfrm>
            <a:off x="1822320" y="3008520"/>
            <a:ext cx="52189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additionner, soustraire des fractions.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19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8440" cy="125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85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6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7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8" name="Titre 6"/>
          <p:cNvSpPr/>
          <p:nvPr/>
        </p:nvSpPr>
        <p:spPr>
          <a:xfrm>
            <a:off x="490680" y="377640"/>
            <a:ext cx="364824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89" name="ZoneTexte 20"/>
              <p:cNvSpPr txBox="1"/>
              <p:nvPr/>
            </p:nvSpPr>
            <p:spPr>
              <a:xfrm>
                <a:off x="2880360" y="1440720"/>
                <a:ext cx="230616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90" name="ZoneTexte 21"/>
              <p:cNvSpPr txBox="1"/>
              <p:nvPr/>
            </p:nvSpPr>
            <p:spPr>
              <a:xfrm>
                <a:off x="2880000" y="4320000"/>
                <a:ext cx="281772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92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4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5" name="PlaceHolder 13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96" name="ZoneTexte 22"/>
              <p:cNvSpPr txBox="1"/>
              <p:nvPr/>
            </p:nvSpPr>
            <p:spPr>
              <a:xfrm>
                <a:off x="4293000" y="1440000"/>
                <a:ext cx="280944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97" name="ZoneTexte 24"/>
              <p:cNvSpPr txBox="1"/>
              <p:nvPr/>
            </p:nvSpPr>
            <p:spPr>
              <a:xfrm>
                <a:off x="3216240" y="4314960"/>
                <a:ext cx="488376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60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24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0,24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98" name="ZoneTexte 23"/>
              <p:cNvSpPr txBox="1"/>
              <p:nvPr/>
            </p:nvSpPr>
            <p:spPr>
              <a:xfrm>
                <a:off x="1862640" y="1435680"/>
                <a:ext cx="186912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99" name="ZoneTexte 25"/>
              <p:cNvSpPr txBox="1"/>
              <p:nvPr/>
            </p:nvSpPr>
            <p:spPr>
              <a:xfrm>
                <a:off x="733320" y="4309920"/>
                <a:ext cx="237960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21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2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3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4" name="Titre 2"/>
          <p:cNvSpPr/>
          <p:nvPr/>
        </p:nvSpPr>
        <p:spPr>
          <a:xfrm>
            <a:off x="490680" y="377640"/>
            <a:ext cx="364824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5" name="ZoneTexte 3"/>
              <p:cNvSpPr txBox="1"/>
              <p:nvPr/>
            </p:nvSpPr>
            <p:spPr>
              <a:xfrm>
                <a:off x="2880360" y="1440720"/>
                <a:ext cx="246384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6" name="ZoneTexte 27"/>
              <p:cNvSpPr txBox="1"/>
              <p:nvPr/>
            </p:nvSpPr>
            <p:spPr>
              <a:xfrm>
                <a:off x="2880000" y="4320000"/>
                <a:ext cx="246420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>
        <mc:Choice xmlns:a14="http://schemas.microsoft.com/office/drawing/2010/main" Requires="a14">
          <p:sp>
            <p:nvSpPr>
              <p:cNvPr id="227" name="ZoneTexte 4"/>
              <p:cNvSpPr txBox="1"/>
              <p:nvPr/>
            </p:nvSpPr>
            <p:spPr>
              <a:xfrm>
                <a:off x="2520000" y="1440720"/>
                <a:ext cx="202428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8" name="ZoneTexte 26"/>
              <p:cNvSpPr txBox="1"/>
              <p:nvPr/>
            </p:nvSpPr>
            <p:spPr>
              <a:xfrm>
                <a:off x="2385000" y="4320000"/>
                <a:ext cx="202500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2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30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1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2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3" name="PlaceHolder 8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34" name="ZoneTexte 11"/>
              <p:cNvSpPr txBox="1"/>
              <p:nvPr/>
            </p:nvSpPr>
            <p:spPr>
              <a:xfrm>
                <a:off x="4653000" y="1440360"/>
                <a:ext cx="146520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10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5" name="ZoneTexte 29"/>
              <p:cNvSpPr txBox="1"/>
              <p:nvPr/>
            </p:nvSpPr>
            <p:spPr>
              <a:xfrm>
                <a:off x="4545000" y="4325040"/>
                <a:ext cx="229500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1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3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8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9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0" name="Titre 4"/>
          <p:cNvSpPr/>
          <p:nvPr/>
        </p:nvSpPr>
        <p:spPr>
          <a:xfrm>
            <a:off x="490680" y="377640"/>
            <a:ext cx="364824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1" name="ZoneTexte 2"/>
              <p:cNvSpPr txBox="1"/>
              <p:nvPr/>
            </p:nvSpPr>
            <p:spPr>
              <a:xfrm>
                <a:off x="2880360" y="1440720"/>
                <a:ext cx="256788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42" name="ZoneTexte 30"/>
              <p:cNvSpPr txBox="1"/>
              <p:nvPr/>
            </p:nvSpPr>
            <p:spPr>
              <a:xfrm>
                <a:off x="2880000" y="4320000"/>
                <a:ext cx="231840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4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5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6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7" name="PlaceHolder 7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8" name="ZoneTexte 7"/>
              <p:cNvSpPr txBox="1"/>
              <p:nvPr/>
            </p:nvSpPr>
            <p:spPr>
              <a:xfrm>
                <a:off x="5013720" y="1440360"/>
                <a:ext cx="145692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49" name="ZoneTexte 32"/>
              <p:cNvSpPr txBox="1"/>
              <p:nvPr/>
            </p:nvSpPr>
            <p:spPr>
              <a:xfrm>
                <a:off x="3805200" y="4320000"/>
                <a:ext cx="345168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10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0" name="ZoneTexte 1"/>
              <p:cNvSpPr txBox="1"/>
              <p:nvPr/>
            </p:nvSpPr>
            <p:spPr>
              <a:xfrm>
                <a:off x="2880360" y="1440720"/>
                <a:ext cx="212940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1" name="ZoneTexte 28"/>
              <p:cNvSpPr txBox="1"/>
              <p:nvPr/>
            </p:nvSpPr>
            <p:spPr>
              <a:xfrm>
                <a:off x="1620000" y="4320000"/>
                <a:ext cx="187992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53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54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5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6" name="Titre 3"/>
          <p:cNvSpPr/>
          <p:nvPr/>
        </p:nvSpPr>
        <p:spPr>
          <a:xfrm>
            <a:off x="490680" y="377640"/>
            <a:ext cx="364824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57" name="ZoneTexte 6"/>
              <p:cNvSpPr txBox="1"/>
              <p:nvPr/>
            </p:nvSpPr>
            <p:spPr>
              <a:xfrm>
                <a:off x="2880360" y="1440720"/>
                <a:ext cx="224352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8" name="ZoneTexte 8"/>
              <p:cNvSpPr txBox="1"/>
              <p:nvPr/>
            </p:nvSpPr>
            <p:spPr>
              <a:xfrm>
                <a:off x="2880000" y="4320000"/>
                <a:ext cx="222228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3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>
        <mc:Choice xmlns:a14="http://schemas.microsoft.com/office/drawing/2010/main" Requires="a14">
          <p:sp>
            <p:nvSpPr>
              <p:cNvPr id="259" name="ZoneTexte 9"/>
              <p:cNvSpPr txBox="1"/>
              <p:nvPr/>
            </p:nvSpPr>
            <p:spPr>
              <a:xfrm>
                <a:off x="2340000" y="1440720"/>
                <a:ext cx="180396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60" name="ZoneTexte 12"/>
              <p:cNvSpPr txBox="1"/>
              <p:nvPr/>
            </p:nvSpPr>
            <p:spPr>
              <a:xfrm>
                <a:off x="1917720" y="4314240"/>
                <a:ext cx="178200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3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6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62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3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4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5" name="PlaceHolder 5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66" name="ZoneTexte 10"/>
              <p:cNvSpPr txBox="1"/>
              <p:nvPr/>
            </p:nvSpPr>
            <p:spPr>
              <a:xfrm>
                <a:off x="4236480" y="1440000"/>
                <a:ext cx="347292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67" name="ZoneTexte 13"/>
              <p:cNvSpPr txBox="1"/>
              <p:nvPr/>
            </p:nvSpPr>
            <p:spPr>
              <a:xfrm>
                <a:off x="4018320" y="4314240"/>
                <a:ext cx="399852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15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1,25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69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0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1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2" name="Titre 5"/>
          <p:cNvSpPr/>
          <p:nvPr/>
        </p:nvSpPr>
        <p:spPr>
          <a:xfrm>
            <a:off x="490680" y="377640"/>
            <a:ext cx="364824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73" name="ZoneTexte 14"/>
              <p:cNvSpPr txBox="1"/>
              <p:nvPr/>
            </p:nvSpPr>
            <p:spPr>
              <a:xfrm>
                <a:off x="2880360" y="1440720"/>
                <a:ext cx="199224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74" name="ZoneTexte 15"/>
              <p:cNvSpPr txBox="1"/>
              <p:nvPr/>
            </p:nvSpPr>
            <p:spPr>
              <a:xfrm>
                <a:off x="2880000" y="4320000"/>
                <a:ext cx="274104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65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76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7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8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9" name="PlaceHolder 10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80" name="ZoneTexte 17"/>
              <p:cNvSpPr txBox="1"/>
              <p:nvPr/>
            </p:nvSpPr>
            <p:spPr>
              <a:xfrm>
                <a:off x="4500720" y="1440000"/>
                <a:ext cx="197928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81" name="ZoneTexte 19"/>
              <p:cNvSpPr txBox="1"/>
              <p:nvPr/>
            </p:nvSpPr>
            <p:spPr>
              <a:xfrm>
                <a:off x="3420000" y="4320000"/>
                <a:ext cx="480312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65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150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215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2,15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82" name="ZoneTexte 16"/>
              <p:cNvSpPr txBox="1"/>
              <p:nvPr/>
            </p:nvSpPr>
            <p:spPr>
              <a:xfrm>
                <a:off x="2880360" y="1440720"/>
                <a:ext cx="155196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83" name="ZoneTexte 18"/>
              <p:cNvSpPr txBox="1"/>
              <p:nvPr/>
            </p:nvSpPr>
            <p:spPr>
              <a:xfrm>
                <a:off x="1080000" y="4320000"/>
                <a:ext cx="2302200" cy="12650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65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542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2026-04-05T10:45:54Z</dcterms:modified>
  <cp:revision>115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